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Plus Jakarta Sans" pitchFamily="2" charset="0"/>
      <p:regular r:id="rId4"/>
      <p:bold r:id="rId5"/>
    </p:embeddedFont>
    <p:embeddedFont>
      <p:font typeface="Plus Jakarta Sans ExtraBold" pitchFamily="2" charset="0"/>
      <p:bold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8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B4F-1792-4061-8686-3ABFE9A372C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5A83-C0A2-4D96-8EB4-EDC3EE978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3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B4F-1792-4061-8686-3ABFE9A372C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5A83-C0A2-4D96-8EB4-EDC3EE978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B4F-1792-4061-8686-3ABFE9A372C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5A83-C0A2-4D96-8EB4-EDC3EE978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5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B4F-1792-4061-8686-3ABFE9A372C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5A83-C0A2-4D96-8EB4-EDC3EE978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7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B4F-1792-4061-8686-3ABFE9A372C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5A83-C0A2-4D96-8EB4-EDC3EE978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0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B4F-1792-4061-8686-3ABFE9A372C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5A83-C0A2-4D96-8EB4-EDC3EE978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B4F-1792-4061-8686-3ABFE9A372C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5A83-C0A2-4D96-8EB4-EDC3EE978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5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B4F-1792-4061-8686-3ABFE9A372C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5A83-C0A2-4D96-8EB4-EDC3EE978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1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B4F-1792-4061-8686-3ABFE9A372C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5A83-C0A2-4D96-8EB4-EDC3EE978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B4F-1792-4061-8686-3ABFE9A372C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5A83-C0A2-4D96-8EB4-EDC3EE978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1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B4F-1792-4061-8686-3ABFE9A372C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5A83-C0A2-4D96-8EB4-EDC3EE978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6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E3B4F-1792-4061-8686-3ABFE9A372C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75A83-C0A2-4D96-8EB4-EDC3EE978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5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653" y="1542015"/>
            <a:ext cx="9144000" cy="23876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hr-HR" dirty="0" smtClean="0">
                <a:latin typeface="Plus Jakarta Sans ExtraBold" pitchFamily="2" charset="0"/>
                <a:cs typeface="Plus Jakarta Sans ExtraBold" pitchFamily="2" charset="0"/>
              </a:rPr>
              <a:t>Name of </a:t>
            </a:r>
            <a:br>
              <a:rPr lang="hr-HR" dirty="0" smtClean="0">
                <a:latin typeface="Plus Jakarta Sans ExtraBold" pitchFamily="2" charset="0"/>
                <a:cs typeface="Plus Jakarta Sans ExtraBold" pitchFamily="2" charset="0"/>
              </a:rPr>
            </a:br>
            <a:r>
              <a:rPr lang="hr-HR" dirty="0" smtClean="0">
                <a:latin typeface="Plus Jakarta Sans ExtraBold" pitchFamily="2" charset="0"/>
                <a:cs typeface="Plus Jakarta Sans ExtraBold" pitchFamily="2" charset="0"/>
              </a:rPr>
              <a:t>the article</a:t>
            </a:r>
            <a:endParaRPr lang="en-US" dirty="0">
              <a:latin typeface="Plus Jakarta Sans ExtraBold" pitchFamily="2" charset="0"/>
              <a:cs typeface="Plus Jakarta Sans ExtraBold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165" y="5106504"/>
            <a:ext cx="9144000" cy="485913"/>
          </a:xfrm>
        </p:spPr>
        <p:txBody>
          <a:bodyPr/>
          <a:lstStyle/>
          <a:p>
            <a:pPr algn="l"/>
            <a:r>
              <a:rPr lang="hr-HR" dirty="0" smtClean="0">
                <a:latin typeface="Plus Jakarta Sans" pitchFamily="2" charset="0"/>
                <a:cs typeface="Plus Jakarta Sans" pitchFamily="2" charset="0"/>
              </a:rPr>
              <a:t>Authors</a:t>
            </a:r>
            <a:endParaRPr lang="en-US" dirty="0">
              <a:latin typeface="Plus Jakarta Sans" pitchFamily="2" charset="0"/>
              <a:cs typeface="Plus Jakarta San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8765" y="5769111"/>
            <a:ext cx="627270" cy="6272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08765" y="5932557"/>
            <a:ext cx="627270" cy="393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 smtClean="0">
                <a:solidFill>
                  <a:schemeClr val="bg1"/>
                </a:solidFill>
                <a:latin typeface="Plus Jakarta Sans" pitchFamily="2" charset="0"/>
                <a:cs typeface="Plus Jakarta Sans" pitchFamily="2" charset="0"/>
              </a:rPr>
              <a:t>Logo</a:t>
            </a:r>
            <a:endParaRPr lang="en-US" sz="1200" dirty="0">
              <a:solidFill>
                <a:schemeClr val="bg1"/>
              </a:solidFill>
              <a:latin typeface="Plus Jakarta Sans" pitchFamily="2" charset="0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2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65809"/>
            <a:ext cx="9144000" cy="627269"/>
          </a:xfrm>
        </p:spPr>
        <p:txBody>
          <a:bodyPr>
            <a:normAutofit fontScale="90000"/>
          </a:bodyPr>
          <a:lstStyle/>
          <a:p>
            <a:pPr algn="l"/>
            <a:r>
              <a:rPr lang="hr-HR" sz="4000" dirty="0" smtClean="0">
                <a:latin typeface="Plus Jakarta Sans ExtraBold" pitchFamily="2" charset="0"/>
                <a:cs typeface="Plus Jakarta Sans ExtraBold" pitchFamily="2" charset="0"/>
              </a:rPr>
              <a:t>Headline</a:t>
            </a:r>
            <a:endParaRPr lang="en-US" sz="4000" dirty="0">
              <a:latin typeface="Plus Jakarta Sans ExtraBold" pitchFamily="2" charset="0"/>
              <a:cs typeface="Plus Jakarta Sans ExtraBold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3704"/>
            <a:ext cx="9144000" cy="3504096"/>
          </a:xfrm>
        </p:spPr>
        <p:txBody>
          <a:bodyPr/>
          <a:lstStyle/>
          <a:p>
            <a:pPr algn="l"/>
            <a:r>
              <a:rPr lang="hr-HR" dirty="0" smtClean="0">
                <a:latin typeface="Plus Jakarta Sans" pitchFamily="2" charset="0"/>
                <a:cs typeface="Plus Jakarta Sans" pitchFamily="2" charset="0"/>
              </a:rPr>
              <a:t>Content</a:t>
            </a:r>
            <a:endParaRPr lang="en-US" dirty="0">
              <a:latin typeface="Plus Jakarta Sans" pitchFamily="2" charset="0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38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Plus Jakarta Sans</vt:lpstr>
      <vt:lpstr>Plus Jakarta Sans ExtraBold</vt:lpstr>
      <vt:lpstr>Arial</vt:lpstr>
      <vt:lpstr>Calibri Light</vt:lpstr>
      <vt:lpstr>Calibri</vt:lpstr>
      <vt:lpstr>Office Theme</vt:lpstr>
      <vt:lpstr>Name of  the article</vt:lpstr>
      <vt:lpstr>Headline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the article</dc:title>
  <dc:creator>Filip</dc:creator>
  <cp:lastModifiedBy>Filip</cp:lastModifiedBy>
  <cp:revision>4</cp:revision>
  <dcterms:created xsi:type="dcterms:W3CDTF">2025-04-26T04:14:31Z</dcterms:created>
  <dcterms:modified xsi:type="dcterms:W3CDTF">2025-04-26T04:27:08Z</dcterms:modified>
</cp:coreProperties>
</file>